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7496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 exclusive benefits for subscribers to increase recurring revenue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2762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77237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Reward repeat buyers to move them into the "Loyal" segment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19063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27628"/>
            <a:ext cx="3014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1804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Balance sales boosts with margin control for sustainable growth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Highlight top-rated and best-selling products in marketing campaigns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efforts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1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485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7707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Transactions analyzed across various product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65485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17707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attributes covering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65485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17707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Only in Review Rating column, handled through imputation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384840"/>
            <a:ext cx="3284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9659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4081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32928" y="5384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332928" y="59659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Item, Category, Amount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332928" y="64081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72067" y="5384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872067" y="59659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Discounts &amp; Promo Codes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72067" y="64081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Purchase Frequency &amp; Reviews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413" y="750094"/>
            <a:ext cx="6167318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Preparation in Python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60413" y="1640800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0413" y="1945243"/>
            <a:ext cx="7795974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160413" y="2087166"/>
            <a:ext cx="3103602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60413" y="2503527"/>
            <a:ext cx="7795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Imported dataset using pandas, examined structure with df.info() and summary statistics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0413" y="3148608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60413" y="3453051"/>
            <a:ext cx="7795974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6160413" y="3594973"/>
            <a:ext cx="2530912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60413" y="4011335"/>
            <a:ext cx="7795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Imputed 37 missing Review Rating values using median rating per product category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60413" y="4656415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0413" y="4960858"/>
            <a:ext cx="7795974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6160413" y="5102781"/>
            <a:ext cx="24074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60413" y="5519142"/>
            <a:ext cx="7795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Created age_group bins and purchase_frequency_days columns for deeper analysis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60413" y="6164223"/>
            <a:ext cx="192524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60413" y="6468666"/>
            <a:ext cx="7795974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8" name="Text 15"/>
          <p:cNvSpPr/>
          <p:nvPr/>
        </p:nvSpPr>
        <p:spPr>
          <a:xfrm>
            <a:off x="6160413" y="6610588"/>
            <a:ext cx="242720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60413" y="7026950"/>
            <a:ext cx="77959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Connected to PostgreSQL and loaded cleaned DataFrame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5168146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Revenue Analysis by Gender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93" y="1340882"/>
            <a:ext cx="7961709" cy="7961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6232" y="1321237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Finding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906232" y="1725454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analysis revealed distinct revenue patterns between male and female customers, providing insights for targeted marketing strategies.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906232" y="2372201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Understanding gender-based purchasing behavior helps optimize product positioning and promotional campaigns.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3155"/>
            <a:ext cx="7375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Spending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2096"/>
            <a:ext cx="3664744" cy="2402324"/>
          </a:xfrm>
          <a:prstGeom prst="roundRect">
            <a:avLst>
              <a:gd name="adj" fmla="val 396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6530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1278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Identified customers who used discounts but still spent above average purchase amount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820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7165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56127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Found products with highest average review ratings to guide inventory and marketing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12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5668"/>
            <a:ext cx="3511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60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Compared average purchase amounts between Standard and Express shipping options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Subscription Impact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86691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Subscribers vs. Non-Subscribers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Compared average spend and total revenue across subscription status, revealing significant differences in customer lifetime value.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002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Subscribers demonstrate higher engagement and spending patterns, making them valuable for long-term growth.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73418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&amp; Discount Analysis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61248"/>
            <a:ext cx="3999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Identified 5 products with highest percentage of discounted purchases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Top 3 per Category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Listed most purchased products within each category for inventory optimization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Pricing Strategy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Insights guide balanced approach between sales volume and profit margins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415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6322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First-time buyers requiring onboarding and engagement strategies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035623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6142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Repeat buyers showing interest and potential for loyalty programs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651998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1399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High-frequency purchasers (&gt;5 purchases) more likely to subscribe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419249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with more than 5 purchases show significantly higher subscription rates, indicating strong correlation between repeat behavior and loyalty.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40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6973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dashboard presents key metrics including revenue by age group, product performance, and customer behavior patterns.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56973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Enables stakeholders to explore data dynamically and make informed decisions based on current trends.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2025-11-28T11:09:45Z</dcterms:created>
  <dcterms:modified xsi:type="dcterms:W3CDTF">2025-11-28T11:09:45Z</dcterms:modified>
</cp:coreProperties>
</file>